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2" r:id="rId2"/>
    <p:sldId id="302" r:id="rId3"/>
    <p:sldId id="317" r:id="rId4"/>
    <p:sldId id="318" r:id="rId5"/>
    <p:sldId id="319" r:id="rId6"/>
    <p:sldId id="327" r:id="rId7"/>
    <p:sldId id="330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7F7F7F"/>
    <a:srgbClr val="FF8585"/>
    <a:srgbClr val="FF9797"/>
    <a:srgbClr val="BFFCF7"/>
    <a:srgbClr val="FFFDD6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2408" autoAdjust="0"/>
  </p:normalViewPr>
  <p:slideViewPr>
    <p:cSldViewPr snapToGrid="0" showGuides="1">
      <p:cViewPr varScale="1">
        <p:scale>
          <a:sx n="73" d="100"/>
          <a:sy n="73" d="100"/>
        </p:scale>
        <p:origin x="1152" y="53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4D48-8E8B-885C-3669-B93745CE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1926-149C-D1E1-2FA7-B1A697A45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9B0BBC-F4D4-675C-E309-ED6E5EFA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1BEC06-62D5-0AE4-ABD1-35A9722C9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6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gif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8CDE-5229-2ACC-38B6-D68B7179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BCA955-D832-9F7F-1405-616E5BEDFE62}"/>
              </a:ext>
            </a:extLst>
          </p:cNvPr>
          <p:cNvGrpSpPr/>
          <p:nvPr/>
        </p:nvGrpSpPr>
        <p:grpSpPr>
          <a:xfrm>
            <a:off x="192088" y="3897599"/>
            <a:ext cx="6465850" cy="2808001"/>
            <a:chOff x="192088" y="3897599"/>
            <a:chExt cx="6465850" cy="2808001"/>
          </a:xfrm>
        </p:grpSpPr>
        <p:pic>
          <p:nvPicPr>
            <p:cNvPr id="17" name="그림 16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BF182C-BA32-596E-7EAE-E529A7DE9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 b="54561"/>
            <a:stretch>
              <a:fillRect/>
            </a:stretch>
          </p:blipFill>
          <p:spPr>
            <a:xfrm>
              <a:off x="3683700" y="5826405"/>
              <a:ext cx="2974238" cy="879194"/>
            </a:xfrm>
            <a:prstGeom prst="rect">
              <a:avLst/>
            </a:prstGeom>
          </p:spPr>
        </p:pic>
        <p:pic>
          <p:nvPicPr>
            <p:cNvPr id="25" name="그림 24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904D08-E6CD-9710-2781-840F80D1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61"/>
            <a:stretch>
              <a:fillRect/>
            </a:stretch>
          </p:blipFill>
          <p:spPr>
            <a:xfrm>
              <a:off x="192088" y="5826405"/>
              <a:ext cx="3497708" cy="879195"/>
            </a:xfrm>
            <a:prstGeom prst="rect">
              <a:avLst/>
            </a:prstGeom>
          </p:spPr>
        </p:pic>
        <p:pic>
          <p:nvPicPr>
            <p:cNvPr id="16" name="그림 15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5C33E8-0F4C-F975-133D-D6447C3C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>
              <a:fillRect/>
            </a:stretch>
          </p:blipFill>
          <p:spPr>
            <a:xfrm>
              <a:off x="3683700" y="3897599"/>
              <a:ext cx="2974238" cy="1934902"/>
            </a:xfrm>
            <a:prstGeom prst="rect">
              <a:avLst/>
            </a:prstGeom>
          </p:spPr>
        </p:pic>
        <p:pic>
          <p:nvPicPr>
            <p:cNvPr id="13" name="그림 12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039E4EC-A22B-FB70-E923-9B1A23C5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3497708" cy="193490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D259D1-511D-05F1-B6A0-93F1865D04A3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58EE4AE-6B25-7C27-F92D-7AECE67E25FE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F84B40-2D35-2145-A099-EC36DAFB85B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DFE3FD-B855-8734-4804-6147D5CE3A38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ACC7EB5-B597-D8CD-C9D4-E7F59CD524AE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74244D33-2C4D-FD8C-53C7-CF0397A9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480F8D-6F6E-CFEF-6550-FE54D7B134F6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9793D1D0-B670-2848-8BC0-40C3A09C5BD6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3A340-7DB5-2124-AAB6-FCD9BC96903A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257" name="TextBox 2256">
            <a:extLst>
              <a:ext uri="{FF2B5EF4-FFF2-40B4-BE49-F238E27FC236}">
                <a16:creationId xmlns:a16="http://schemas.microsoft.com/office/drawing/2014/main" id="{A896CC88-9F75-153E-424C-2D687380E478}"/>
              </a:ext>
            </a:extLst>
          </p:cNvPr>
          <p:cNvSpPr txBox="1"/>
          <p:nvPr/>
        </p:nvSpPr>
        <p:spPr>
          <a:xfrm>
            <a:off x="6053038" y="3897599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2BA908-EA9E-030D-E72A-AEBBABB7E404}"/>
              </a:ext>
            </a:extLst>
          </p:cNvPr>
          <p:cNvGrpSpPr/>
          <p:nvPr/>
        </p:nvGrpSpPr>
        <p:grpSpPr>
          <a:xfrm>
            <a:off x="192088" y="3897599"/>
            <a:ext cx="2794952" cy="322994"/>
            <a:chOff x="192088" y="3897599"/>
            <a:chExt cx="2794952" cy="322994"/>
          </a:xfrm>
        </p:grpSpPr>
        <p:sp>
          <p:nvSpPr>
            <p:cNvPr id="2258" name="직사각형 2257">
              <a:extLst>
                <a:ext uri="{FF2B5EF4-FFF2-40B4-BE49-F238E27FC236}">
                  <a16:creationId xmlns:a16="http://schemas.microsoft.com/office/drawing/2014/main" id="{A57E8DC6-3487-8327-D9B2-07F1131CD3C8}"/>
                </a:ext>
              </a:extLst>
            </p:cNvPr>
            <p:cNvSpPr/>
            <p:nvPr/>
          </p:nvSpPr>
          <p:spPr>
            <a:xfrm>
              <a:off x="192088" y="3897599"/>
              <a:ext cx="2794952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85884E3-D346-AE4A-ECD7-827974180999}"/>
                </a:ext>
              </a:extLst>
            </p:cNvPr>
            <p:cNvGrpSpPr/>
            <p:nvPr/>
          </p:nvGrpSpPr>
          <p:grpSpPr>
            <a:xfrm>
              <a:off x="313548" y="3969096"/>
              <a:ext cx="2552033" cy="180000"/>
              <a:chOff x="327542" y="4022754"/>
              <a:chExt cx="2552033" cy="180000"/>
            </a:xfrm>
          </p:grpSpPr>
          <p:grpSp>
            <p:nvGrpSpPr>
              <p:cNvPr id="2260" name="그룹 2259">
                <a:extLst>
                  <a:ext uri="{FF2B5EF4-FFF2-40B4-BE49-F238E27FC236}">
                    <a16:creationId xmlns:a16="http://schemas.microsoft.com/office/drawing/2014/main" id="{F84943C6-566C-9280-D2DF-7AC10C81B5A1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267" name="타원 2266">
                  <a:extLst>
                    <a:ext uri="{FF2B5EF4-FFF2-40B4-BE49-F238E27FC236}">
                      <a16:creationId xmlns:a16="http://schemas.microsoft.com/office/drawing/2014/main" id="{6428DBE9-86E2-59EF-07D1-CF22DA218D84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8" name="TextBox 2267">
                  <a:extLst>
                    <a:ext uri="{FF2B5EF4-FFF2-40B4-BE49-F238E27FC236}">
                      <a16:creationId xmlns:a16="http://schemas.microsoft.com/office/drawing/2014/main" id="{6F818F56-0DCE-EC10-CD35-8349B22586DD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1" name="그룹 2260">
                <a:extLst>
                  <a:ext uri="{FF2B5EF4-FFF2-40B4-BE49-F238E27FC236}">
                    <a16:creationId xmlns:a16="http://schemas.microsoft.com/office/drawing/2014/main" id="{1F7B9301-561D-D0CE-3C04-4537205B53E3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265" name="타원 2264">
                  <a:extLst>
                    <a:ext uri="{FF2B5EF4-FFF2-40B4-BE49-F238E27FC236}">
                      <a16:creationId xmlns:a16="http://schemas.microsoft.com/office/drawing/2014/main" id="{ED315E3C-ED2F-C596-6D8B-B74D49D51334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6" name="TextBox 2265">
                  <a:extLst>
                    <a:ext uri="{FF2B5EF4-FFF2-40B4-BE49-F238E27FC236}">
                      <a16:creationId xmlns:a16="http://schemas.microsoft.com/office/drawing/2014/main" id="{4772926D-5843-7846-9E2B-9BA415B03E1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72BA5B-E50E-A83A-7413-D97DFDF02994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933091" cy="180000"/>
                <a:chOff x="10376220" y="5903869"/>
                <a:chExt cx="933091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A27AAE-DE37-6F39-8638-2BCFE1AB7823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8AC971-0B81-FB8A-E6B4-78B110E82331}"/>
                    </a:ext>
                  </a:extLst>
                </p:cNvPr>
                <p:cNvSpPr txBox="1"/>
                <p:nvPr/>
              </p:nvSpPr>
              <p:spPr>
                <a:xfrm>
                  <a:off x="10661698" y="5932252"/>
                  <a:ext cx="647613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FCA9C-0E8C-7CA5-7575-F07BBF71005D}"/>
              </a:ext>
            </a:extLst>
          </p:cNvPr>
          <p:cNvSpPr/>
          <p:nvPr/>
        </p:nvSpPr>
        <p:spPr>
          <a:xfrm>
            <a:off x="192088" y="3897599"/>
            <a:ext cx="6465850" cy="280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원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0F807-EF92-6449-5441-410895EF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7" y="4191821"/>
            <a:ext cx="1895320" cy="1501847"/>
          </a:xfrm>
          <a:prstGeom prst="rect">
            <a:avLst/>
          </a:prstGeom>
        </p:spPr>
      </p:pic>
      <p:pic>
        <p:nvPicPr>
          <p:cNvPr id="39" name="그림 38" descr="그래픽, 원, 클립아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AF7A95-5475-4D86-F09A-9289C4F30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>
            <a:fillRect/>
          </a:stretch>
        </p:blipFill>
        <p:spPr>
          <a:xfrm>
            <a:off x="2398953" y="5208292"/>
            <a:ext cx="497273" cy="490456"/>
          </a:xfrm>
          <a:prstGeom prst="rect">
            <a:avLst/>
          </a:prstGeom>
        </p:spPr>
      </p:pic>
      <p:pic>
        <p:nvPicPr>
          <p:cNvPr id="45" name="그림 44" descr="원, 클립아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20A150-835F-449F-D045-7D59B717A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3" y="5151655"/>
            <a:ext cx="623461" cy="60683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7C0BD02-3097-1752-A825-DADDFC3171F6}"/>
              </a:ext>
            </a:extLst>
          </p:cNvPr>
          <p:cNvGrpSpPr/>
          <p:nvPr/>
        </p:nvGrpSpPr>
        <p:grpSpPr>
          <a:xfrm>
            <a:off x="398900" y="5877182"/>
            <a:ext cx="929046" cy="685249"/>
            <a:chOff x="493327" y="5911409"/>
            <a:chExt cx="929046" cy="6852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3DFF22-EB6C-AB10-051D-632846D151B8}"/>
                </a:ext>
              </a:extLst>
            </p:cNvPr>
            <p:cNvGrpSpPr/>
            <p:nvPr/>
          </p:nvGrpSpPr>
          <p:grpSpPr>
            <a:xfrm>
              <a:off x="493327" y="6269058"/>
              <a:ext cx="929046" cy="327600"/>
              <a:chOff x="409741" y="6269818"/>
              <a:chExt cx="929046" cy="3276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1FDC56-B91D-72A4-8DF0-A0876FA5820C}"/>
                  </a:ext>
                </a:extLst>
              </p:cNvPr>
              <p:cNvSpPr/>
              <p:nvPr/>
            </p:nvSpPr>
            <p:spPr>
              <a:xfrm flipH="1">
                <a:off x="409741" y="6269818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082BF-AA93-1F64-8574-1880442C59E8}"/>
                  </a:ext>
                </a:extLst>
              </p:cNvPr>
              <p:cNvSpPr txBox="1"/>
              <p:nvPr/>
            </p:nvSpPr>
            <p:spPr>
              <a:xfrm>
                <a:off x="619387" y="6371999"/>
                <a:ext cx="509755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F4F082-EEA7-3005-A83D-DDB2A34BD755}"/>
                </a:ext>
              </a:extLst>
            </p:cNvPr>
            <p:cNvSpPr txBox="1"/>
            <p:nvPr/>
          </p:nvSpPr>
          <p:spPr>
            <a:xfrm>
              <a:off x="493327" y="5911409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기본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2247" name="그룹 2246">
            <a:extLst>
              <a:ext uri="{FF2B5EF4-FFF2-40B4-BE49-F238E27FC236}">
                <a16:creationId xmlns:a16="http://schemas.microsoft.com/office/drawing/2014/main" id="{FBAB062F-FBD9-9E38-7E4D-75B637700930}"/>
              </a:ext>
            </a:extLst>
          </p:cNvPr>
          <p:cNvGrpSpPr/>
          <p:nvPr/>
        </p:nvGrpSpPr>
        <p:grpSpPr>
          <a:xfrm>
            <a:off x="1703790" y="5877182"/>
            <a:ext cx="1887598" cy="719476"/>
            <a:chOff x="1705695" y="5702647"/>
            <a:chExt cx="1887598" cy="7194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5832F7-0ADD-8B9D-741D-BC4B1C5B69F8}"/>
                </a:ext>
              </a:extLst>
            </p:cNvPr>
            <p:cNvSpPr txBox="1"/>
            <p:nvPr/>
          </p:nvSpPr>
          <p:spPr>
            <a:xfrm>
              <a:off x="1705695" y="5702647"/>
              <a:ext cx="1887598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8C0B952-C917-2558-9EE5-63CA95CE32B3}"/>
                </a:ext>
              </a:extLst>
            </p:cNvPr>
            <p:cNvGrpSpPr/>
            <p:nvPr/>
          </p:nvGrpSpPr>
          <p:grpSpPr>
            <a:xfrm>
              <a:off x="1705695" y="6094523"/>
              <a:ext cx="1887598" cy="327600"/>
              <a:chOff x="122500" y="4104693"/>
              <a:chExt cx="1887598" cy="3276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0FD449-E61F-D771-A457-7FEE46EE8A28}"/>
                  </a:ext>
                </a:extLst>
              </p:cNvPr>
              <p:cNvSpPr/>
              <p:nvPr/>
            </p:nvSpPr>
            <p:spPr>
              <a:xfrm flipH="1">
                <a:off x="122500" y="4104693"/>
                <a:ext cx="1887598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2AAC091-AD26-4AA4-AD70-3854A04C4263}"/>
                  </a:ext>
                </a:extLst>
              </p:cNvPr>
              <p:cNvSpPr txBox="1"/>
              <p:nvPr/>
            </p:nvSpPr>
            <p:spPr>
              <a:xfrm>
                <a:off x="768140" y="4206873"/>
                <a:ext cx="59631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3.2m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D93746-7C1D-0375-A0BB-C8B3918F746B}"/>
                </a:ext>
              </a:extLst>
            </p:cNvPr>
            <p:cNvSpPr txBox="1"/>
            <p:nvPr/>
          </p:nvSpPr>
          <p:spPr>
            <a:xfrm>
              <a:off x="1705695" y="5898585"/>
              <a:ext cx="1887598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  <p:grpSp>
        <p:nvGrpSpPr>
          <p:cNvPr id="2254" name="그룹 2253">
            <a:extLst>
              <a:ext uri="{FF2B5EF4-FFF2-40B4-BE49-F238E27FC236}">
                <a16:creationId xmlns:a16="http://schemas.microsoft.com/office/drawing/2014/main" id="{7690118C-5665-E38B-461A-9121B40531AC}"/>
              </a:ext>
            </a:extLst>
          </p:cNvPr>
          <p:cNvGrpSpPr/>
          <p:nvPr/>
        </p:nvGrpSpPr>
        <p:grpSpPr>
          <a:xfrm>
            <a:off x="4147119" y="5877182"/>
            <a:ext cx="2202337" cy="719476"/>
            <a:chOff x="4206909" y="5877182"/>
            <a:chExt cx="2202337" cy="71947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0467CA8-B212-9DFC-991D-F881E2985A10}"/>
                </a:ext>
              </a:extLst>
            </p:cNvPr>
            <p:cNvGrpSpPr/>
            <p:nvPr/>
          </p:nvGrpSpPr>
          <p:grpSpPr>
            <a:xfrm>
              <a:off x="4206910" y="6269058"/>
              <a:ext cx="2202336" cy="327600"/>
              <a:chOff x="4077209" y="6247458"/>
              <a:chExt cx="2202336" cy="3276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EDE3D73-DC43-8174-32C6-69B3D892ACB7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27600"/>
                <a:chOff x="4077209" y="6247458"/>
                <a:chExt cx="1286129" cy="3276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BDA7BDD-BA1A-45F9-E764-540F6653ECFC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0E55CA-E1F6-AD75-95A9-CD8A2D9F8C37}"/>
                    </a:ext>
                  </a:extLst>
                </p:cNvPr>
                <p:cNvSpPr txBox="1"/>
                <p:nvPr/>
              </p:nvSpPr>
              <p:spPr>
                <a:xfrm>
                  <a:off x="4116742" y="6289366"/>
                  <a:ext cx="1207062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EBD8D42-C043-D65E-514D-38B67EBB1E95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27600"/>
                <a:chOff x="1823876" y="6204378"/>
                <a:chExt cx="916207" cy="3276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3CAB82A-91F0-BBEB-F2BC-76050DABC09A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F86736-A407-ED90-AC66-F93C7BBC2071}"/>
                    </a:ext>
                  </a:extLst>
                </p:cNvPr>
                <p:cNvSpPr txBox="1"/>
                <p:nvPr/>
              </p:nvSpPr>
              <p:spPr>
                <a:xfrm>
                  <a:off x="1983820" y="6306559"/>
                  <a:ext cx="596317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</a:p>
              </p:txBody>
            </p:sp>
          </p:grpSp>
        </p:grpSp>
        <p:sp>
          <p:nvSpPr>
            <p:cNvPr id="2249" name="TextBox 2248">
              <a:extLst>
                <a:ext uri="{FF2B5EF4-FFF2-40B4-BE49-F238E27FC236}">
                  <a16:creationId xmlns:a16="http://schemas.microsoft.com/office/drawing/2014/main" id="{7E9F57EA-DCA2-4A88-756B-A87CF0ECF498}"/>
                </a:ext>
              </a:extLst>
            </p:cNvPr>
            <p:cNvSpPr txBox="1"/>
            <p:nvPr/>
          </p:nvSpPr>
          <p:spPr>
            <a:xfrm>
              <a:off x="4206909" y="5877182"/>
              <a:ext cx="2199903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sp>
          <p:nvSpPr>
            <p:cNvPr id="2251" name="TextBox 2250">
              <a:extLst>
                <a:ext uri="{FF2B5EF4-FFF2-40B4-BE49-F238E27FC236}">
                  <a16:creationId xmlns:a16="http://schemas.microsoft.com/office/drawing/2014/main" id="{8EB77896-025A-F2BF-DBF1-BC807A40ED2E}"/>
                </a:ext>
              </a:extLst>
            </p:cNvPr>
            <p:cNvSpPr txBox="1"/>
            <p:nvPr/>
          </p:nvSpPr>
          <p:spPr>
            <a:xfrm>
              <a:off x="4206909" y="6073120"/>
              <a:ext cx="2199903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52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8AD9AE-08A8-87A3-5352-36EC62133BB9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4706848" y="2091461"/>
            <a:chExt cx="3348000" cy="45927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DF612A-9F1D-F25C-1BC9-82A180BC1BA1}"/>
                </a:ext>
              </a:extLst>
            </p:cNvPr>
            <p:cNvGrpSpPr/>
            <p:nvPr/>
          </p:nvGrpSpPr>
          <p:grpSpPr>
            <a:xfrm>
              <a:off x="4706848" y="2091461"/>
              <a:ext cx="3348000" cy="4592793"/>
              <a:chOff x="8648928" y="2091461"/>
              <a:chExt cx="3348000" cy="4592793"/>
            </a:xfrm>
          </p:grpSpPr>
          <p:sp>
            <p:nvSpPr>
              <p:cNvPr id="2298" name="직사각형 2297">
                <a:extLst>
                  <a:ext uri="{FF2B5EF4-FFF2-40B4-BE49-F238E27FC236}">
                    <a16:creationId xmlns:a16="http://schemas.microsoft.com/office/drawing/2014/main" id="{31B0FC22-6E05-915E-5E0F-9E22BB3EB88A}"/>
                  </a:ext>
                </a:extLst>
              </p:cNvPr>
              <p:cNvSpPr/>
              <p:nvPr/>
            </p:nvSpPr>
            <p:spPr>
              <a:xfrm>
                <a:off x="8648928" y="2091461"/>
                <a:ext cx="3348000" cy="4592793"/>
              </a:xfrm>
              <a:prstGeom prst="rect">
                <a:avLst/>
              </a:prstGeom>
              <a:solidFill>
                <a:srgbClr val="14161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99" name="그림 2298" descr="블랙, 어둠, 예술, 대칭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0473CC-E6F0-5589-2570-164167392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10" y="3501204"/>
                <a:ext cx="1727837" cy="177330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EEAF44-D224-69EE-C98E-AEBE208BF613}"/>
                </a:ext>
              </a:extLst>
            </p:cNvPr>
            <p:cNvGrpSpPr/>
            <p:nvPr/>
          </p:nvGrpSpPr>
          <p:grpSpPr>
            <a:xfrm>
              <a:off x="4889297" y="2195741"/>
              <a:ext cx="2983103" cy="1322110"/>
              <a:chOff x="4889297" y="2195741"/>
              <a:chExt cx="2983103" cy="1322110"/>
            </a:xfrm>
          </p:grpSpPr>
          <p:grpSp>
            <p:nvGrpSpPr>
              <p:cNvPr id="2279" name="그룹 2278">
                <a:extLst>
                  <a:ext uri="{FF2B5EF4-FFF2-40B4-BE49-F238E27FC236}">
                    <a16:creationId xmlns:a16="http://schemas.microsoft.com/office/drawing/2014/main" id="{B6218E26-F09E-D803-5F0D-AD09D3DD7E99}"/>
                  </a:ext>
                </a:extLst>
              </p:cNvPr>
              <p:cNvGrpSpPr/>
              <p:nvPr/>
            </p:nvGrpSpPr>
            <p:grpSpPr>
              <a:xfrm>
                <a:off x="4889297" y="2195741"/>
                <a:ext cx="2983103" cy="374399"/>
                <a:chOff x="329248" y="1118183"/>
                <a:chExt cx="2983103" cy="374399"/>
              </a:xfrm>
            </p:grpSpPr>
            <p:cxnSp>
              <p:nvCxnSpPr>
                <p:cNvPr id="2295" name="직선 연결선 2294">
                  <a:extLst>
                    <a:ext uri="{FF2B5EF4-FFF2-40B4-BE49-F238E27FC236}">
                      <a16:creationId xmlns:a16="http://schemas.microsoft.com/office/drawing/2014/main" id="{125EFA74-90F5-0BAF-178B-AB4FD0378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1305382"/>
                  <a:ext cx="2977756" cy="0"/>
                </a:xfrm>
                <a:prstGeom prst="line">
                  <a:avLst/>
                </a:prstGeom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96" name="그림 2295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BEC462E-805A-AA8E-9D35-A628E247C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6101" y="1118183"/>
                  <a:ext cx="354745" cy="374399"/>
                </a:xfrm>
                <a:prstGeom prst="rect">
                  <a:avLst/>
                </a:prstGeom>
              </p:spPr>
            </p:pic>
            <p:sp>
              <p:nvSpPr>
                <p:cNvPr id="2297" name="TextBox 2296">
                  <a:extLst>
                    <a:ext uri="{FF2B5EF4-FFF2-40B4-BE49-F238E27FC236}">
                      <a16:creationId xmlns:a16="http://schemas.microsoft.com/office/drawing/2014/main" id="{2E4FCE70-1A17-1EC3-93BC-1785EE10A6B1}"/>
                    </a:ext>
                  </a:extLst>
                </p:cNvPr>
                <p:cNvSpPr txBox="1"/>
                <p:nvPr/>
              </p:nvSpPr>
              <p:spPr>
                <a:xfrm>
                  <a:off x="329248" y="1313076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C4128A13-935E-EA69-7D56-213A290F0852}"/>
                  </a:ext>
                </a:extLst>
              </p:cNvPr>
              <p:cNvSpPr txBox="1"/>
              <p:nvPr/>
            </p:nvSpPr>
            <p:spPr>
              <a:xfrm>
                <a:off x="5998534" y="3394740"/>
                <a:ext cx="7646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무력화 단계 증가 </a:t>
                </a:r>
                <a:endParaRPr lang="en-US" altLang="ko-KR" dirty="0"/>
              </a:p>
            </p:txBody>
          </p:sp>
          <p:sp>
            <p:nvSpPr>
              <p:cNvPr id="2281" name="TextBox 2280">
                <a:extLst>
                  <a:ext uri="{FF2B5EF4-FFF2-40B4-BE49-F238E27FC236}">
                    <a16:creationId xmlns:a16="http://schemas.microsoft.com/office/drawing/2014/main" id="{F50891FF-9B3D-259F-AD08-131E6FF883D0}"/>
                  </a:ext>
                </a:extLst>
              </p:cNvPr>
              <p:cNvSpPr txBox="1"/>
              <p:nvPr/>
            </p:nvSpPr>
            <p:spPr>
              <a:xfrm>
                <a:off x="6196504" y="3147186"/>
                <a:ext cx="368691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뇌진탕 </a:t>
                </a:r>
                <a:endParaRPr lang="en-US" altLang="ko-KR" dirty="0"/>
              </a:p>
            </p:txBody>
          </p:sp>
          <p:grpSp>
            <p:nvGrpSpPr>
              <p:cNvPr id="2282" name="그룹 2281">
                <a:extLst>
                  <a:ext uri="{FF2B5EF4-FFF2-40B4-BE49-F238E27FC236}">
                    <a16:creationId xmlns:a16="http://schemas.microsoft.com/office/drawing/2014/main" id="{8331692A-7BE8-FBCE-8B7A-20C2F0164627}"/>
                  </a:ext>
                </a:extLst>
              </p:cNvPr>
              <p:cNvGrpSpPr/>
              <p:nvPr/>
            </p:nvGrpSpPr>
            <p:grpSpPr>
              <a:xfrm>
                <a:off x="6146849" y="2679186"/>
                <a:ext cx="468000" cy="468000"/>
                <a:chOff x="1683008" y="963353"/>
                <a:chExt cx="468000" cy="468000"/>
              </a:xfrm>
            </p:grpSpPr>
            <p:sp>
              <p:nvSpPr>
                <p:cNvPr id="2293" name="타원 2292">
                  <a:extLst>
                    <a:ext uri="{FF2B5EF4-FFF2-40B4-BE49-F238E27FC236}">
                      <a16:creationId xmlns:a16="http://schemas.microsoft.com/office/drawing/2014/main" id="{AC730341-F89F-F196-2572-E5C5AB72B155}"/>
                    </a:ext>
                  </a:extLst>
                </p:cNvPr>
                <p:cNvSpPr/>
                <p:nvPr/>
              </p:nvSpPr>
              <p:spPr>
                <a:xfrm>
                  <a:off x="1683008" y="963353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4" name="그림 2293" descr="시계, 원, 손목시계, 시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2E20EBD-BCA3-17D9-2664-A9FFEE8D4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963353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3" name="TextBox 2282">
                <a:extLst>
                  <a:ext uri="{FF2B5EF4-FFF2-40B4-BE49-F238E27FC236}">
                    <a16:creationId xmlns:a16="http://schemas.microsoft.com/office/drawing/2014/main" id="{5B0E72A3-621C-4C96-2F40-BCEB512C3689}"/>
                  </a:ext>
                </a:extLst>
              </p:cNvPr>
              <p:cNvSpPr txBox="1"/>
              <p:nvPr/>
            </p:nvSpPr>
            <p:spPr>
              <a:xfrm>
                <a:off x="7141888" y="3394740"/>
                <a:ext cx="54662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시너지 </a:t>
                </a:r>
                <a:r>
                  <a:rPr lang="ko-KR" altLang="en-US"/>
                  <a:t>효과 </a:t>
                </a:r>
                <a:endParaRPr lang="en-US" altLang="ko-KR" dirty="0"/>
              </a:p>
            </p:txBody>
          </p:sp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4AB23312-50F0-701A-69EB-6CB7EBA18405}"/>
                  </a:ext>
                </a:extLst>
              </p:cNvPr>
              <p:cNvSpPr txBox="1"/>
              <p:nvPr/>
            </p:nvSpPr>
            <p:spPr>
              <a:xfrm>
                <a:off x="7161926" y="3147186"/>
                <a:ext cx="506549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약점 공략 </a:t>
                </a:r>
                <a:endParaRPr lang="en-US" altLang="ko-KR" dirty="0"/>
              </a:p>
            </p:txBody>
          </p:sp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DF53FD11-0B7C-D351-6EE0-6DC67FA1A110}"/>
                  </a:ext>
                </a:extLst>
              </p:cNvPr>
              <p:cNvGrpSpPr/>
              <p:nvPr/>
            </p:nvGrpSpPr>
            <p:grpSpPr>
              <a:xfrm>
                <a:off x="7181201" y="2679186"/>
                <a:ext cx="468000" cy="468000"/>
                <a:chOff x="2832549" y="1059067"/>
                <a:chExt cx="468000" cy="468000"/>
              </a:xfrm>
            </p:grpSpPr>
            <p:sp>
              <p:nvSpPr>
                <p:cNvPr id="2291" name="타원 2290">
                  <a:extLst>
                    <a:ext uri="{FF2B5EF4-FFF2-40B4-BE49-F238E27FC236}">
                      <a16:creationId xmlns:a16="http://schemas.microsoft.com/office/drawing/2014/main" id="{09B1F69B-463D-4C5A-E884-17EADCE761A4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2" name="그림 2291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02535EC-B8D1-7FA4-7F09-2FE954CD5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6" name="TextBox 2285">
                <a:extLst>
                  <a:ext uri="{FF2B5EF4-FFF2-40B4-BE49-F238E27FC236}">
                    <a16:creationId xmlns:a16="http://schemas.microsoft.com/office/drawing/2014/main" id="{B5DB91B3-16C9-10C1-7486-A0D6C0430C81}"/>
                  </a:ext>
                </a:extLst>
              </p:cNvPr>
              <p:cNvSpPr txBox="1"/>
              <p:nvPr/>
            </p:nvSpPr>
            <p:spPr>
              <a:xfrm>
                <a:off x="4987424" y="3147186"/>
                <a:ext cx="718145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부위파괴 강화 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287" name="그룹 2286">
                <a:extLst>
                  <a:ext uri="{FF2B5EF4-FFF2-40B4-BE49-F238E27FC236}">
                    <a16:creationId xmlns:a16="http://schemas.microsoft.com/office/drawing/2014/main" id="{08B26BE7-5BA8-6CB5-4B34-11C8F4C5224D}"/>
                  </a:ext>
                </a:extLst>
              </p:cNvPr>
              <p:cNvGrpSpPr/>
              <p:nvPr/>
            </p:nvGrpSpPr>
            <p:grpSpPr>
              <a:xfrm>
                <a:off x="5112497" y="2679186"/>
                <a:ext cx="468000" cy="468000"/>
                <a:chOff x="416330" y="1207608"/>
                <a:chExt cx="468000" cy="468000"/>
              </a:xfrm>
            </p:grpSpPr>
            <p:sp>
              <p:nvSpPr>
                <p:cNvPr id="2289" name="타원 2288">
                  <a:extLst>
                    <a:ext uri="{FF2B5EF4-FFF2-40B4-BE49-F238E27FC236}">
                      <a16:creationId xmlns:a16="http://schemas.microsoft.com/office/drawing/2014/main" id="{DD92CB4C-5D3E-8202-429F-061F62052A4F}"/>
                    </a:ext>
                  </a:extLst>
                </p:cNvPr>
                <p:cNvSpPr/>
                <p:nvPr/>
              </p:nvSpPr>
              <p:spPr>
                <a:xfrm>
                  <a:off x="416330" y="1207608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0" name="그림 2289" descr="다채로움, 일렉트릭 블루, 블루, 라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95C6497-1711-7136-02E9-54993C86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1207608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8" name="TextBox 2287">
                <a:extLst>
                  <a:ext uri="{FF2B5EF4-FFF2-40B4-BE49-F238E27FC236}">
                    <a16:creationId xmlns:a16="http://schemas.microsoft.com/office/drawing/2014/main" id="{8B2BBE74-D5E7-F132-036C-AA99B71E38D2}"/>
                  </a:ext>
                </a:extLst>
              </p:cNvPr>
              <p:cNvSpPr txBox="1"/>
              <p:nvPr/>
            </p:nvSpPr>
            <p:spPr>
              <a:xfrm>
                <a:off x="5011470" y="3394740"/>
                <a:ext cx="67005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파괴 레벨 증가 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9BA85FB-AAEE-5D22-18F1-1ED032CC8DC2}"/>
                </a:ext>
              </a:extLst>
            </p:cNvPr>
            <p:cNvGrpSpPr/>
            <p:nvPr/>
          </p:nvGrpSpPr>
          <p:grpSpPr>
            <a:xfrm>
              <a:off x="4889575" y="3658160"/>
              <a:ext cx="2982547" cy="1322110"/>
              <a:chOff x="4889575" y="3672146"/>
              <a:chExt cx="2982547" cy="1322110"/>
            </a:xfrm>
          </p:grpSpPr>
          <p:grpSp>
            <p:nvGrpSpPr>
              <p:cNvPr id="2241" name="그룹 2240">
                <a:extLst>
                  <a:ext uri="{FF2B5EF4-FFF2-40B4-BE49-F238E27FC236}">
                    <a16:creationId xmlns:a16="http://schemas.microsoft.com/office/drawing/2014/main" id="{574658E4-E9DD-1F11-FCB9-B5C909E33B5C}"/>
                  </a:ext>
                </a:extLst>
              </p:cNvPr>
              <p:cNvGrpSpPr/>
              <p:nvPr/>
            </p:nvGrpSpPr>
            <p:grpSpPr>
              <a:xfrm>
                <a:off x="4889575" y="3672146"/>
                <a:ext cx="2982547" cy="374399"/>
                <a:chOff x="329248" y="2514129"/>
                <a:chExt cx="2982547" cy="374399"/>
              </a:xfrm>
            </p:grpSpPr>
            <p:cxnSp>
              <p:nvCxnSpPr>
                <p:cNvPr id="2276" name="직선 연결선 2275">
                  <a:extLst>
                    <a:ext uri="{FF2B5EF4-FFF2-40B4-BE49-F238E27FC236}">
                      <a16:creationId xmlns:a16="http://schemas.microsoft.com/office/drawing/2014/main" id="{8D74DFCC-E4FB-7D17-BEFA-30B94A4E5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2701328"/>
                  <a:ext cx="2977200" cy="0"/>
                </a:xfrm>
                <a:prstGeom prst="line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77" name="그림 2276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D1B72A-6742-E549-1A10-AB05E16B0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4329" y="2514129"/>
                  <a:ext cx="357733" cy="374399"/>
                </a:xfrm>
                <a:prstGeom prst="rect">
                  <a:avLst/>
                </a:prstGeom>
              </p:spPr>
            </p:pic>
            <p:sp>
              <p:nvSpPr>
                <p:cNvPr id="2278" name="TextBox 2277">
                  <a:extLst>
                    <a:ext uri="{FF2B5EF4-FFF2-40B4-BE49-F238E27FC236}">
                      <a16:creationId xmlns:a16="http://schemas.microsoft.com/office/drawing/2014/main" id="{EF33118B-750D-2915-164A-9E72AAF34A08}"/>
                    </a:ext>
                  </a:extLst>
                </p:cNvPr>
                <p:cNvSpPr txBox="1"/>
                <p:nvPr/>
              </p:nvSpPr>
              <p:spPr>
                <a:xfrm>
                  <a:off x="329248" y="2709022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2242" name="그룹 2241">
                <a:extLst>
                  <a:ext uri="{FF2B5EF4-FFF2-40B4-BE49-F238E27FC236}">
                    <a16:creationId xmlns:a16="http://schemas.microsoft.com/office/drawing/2014/main" id="{7ECFAC1F-D669-E4DB-A971-5339E41BD6D6}"/>
                  </a:ext>
                </a:extLst>
              </p:cNvPr>
              <p:cNvGrpSpPr/>
              <p:nvPr/>
            </p:nvGrpSpPr>
            <p:grpSpPr>
              <a:xfrm>
                <a:off x="5011470" y="4155591"/>
                <a:ext cx="2709904" cy="838665"/>
                <a:chOff x="5011470" y="4155591"/>
                <a:chExt cx="2709904" cy="838665"/>
              </a:xfrm>
            </p:grpSpPr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BFAA00C5-FE6D-C909-53D1-F3F216BEC07D}"/>
                    </a:ext>
                  </a:extLst>
                </p:cNvPr>
                <p:cNvSpPr txBox="1"/>
                <p:nvPr/>
              </p:nvSpPr>
              <p:spPr>
                <a:xfrm>
                  <a:off x="6045822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기절 효과 추가 </a:t>
                  </a:r>
                </a:p>
              </p:txBody>
            </p:sp>
            <p:sp>
              <p:nvSpPr>
                <p:cNvPr id="2246" name="TextBox 2245">
                  <a:extLst>
                    <a:ext uri="{FF2B5EF4-FFF2-40B4-BE49-F238E27FC236}">
                      <a16:creationId xmlns:a16="http://schemas.microsoft.com/office/drawing/2014/main" id="{98116D2E-C5A8-281A-E352-094AF09F2FA0}"/>
                    </a:ext>
                  </a:extLst>
                </p:cNvPr>
                <p:cNvSpPr txBox="1"/>
                <p:nvPr/>
              </p:nvSpPr>
              <p:spPr>
                <a:xfrm>
                  <a:off x="6127575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2247" name="그룹 2246">
                  <a:extLst>
                    <a:ext uri="{FF2B5EF4-FFF2-40B4-BE49-F238E27FC236}">
                      <a16:creationId xmlns:a16="http://schemas.microsoft.com/office/drawing/2014/main" id="{2FE2D672-9F23-F116-42C0-3F4F68FEE558}"/>
                    </a:ext>
                  </a:extLst>
                </p:cNvPr>
                <p:cNvGrpSpPr/>
                <p:nvPr/>
              </p:nvGrpSpPr>
              <p:grpSpPr>
                <a:xfrm>
                  <a:off x="6146849" y="4155591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2274" name="타원 2273">
                    <a:extLst>
                      <a:ext uri="{FF2B5EF4-FFF2-40B4-BE49-F238E27FC236}">
                        <a16:creationId xmlns:a16="http://schemas.microsoft.com/office/drawing/2014/main" id="{019D45BF-1E6B-0811-4EA9-75D537DA3ED2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5" name="그림 2274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726723B-451A-93C2-0BFA-D98BC42D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48" name="TextBox 2247">
                  <a:extLst>
                    <a:ext uri="{FF2B5EF4-FFF2-40B4-BE49-F238E27FC236}">
                      <a16:creationId xmlns:a16="http://schemas.microsoft.com/office/drawing/2014/main" id="{516C8D0B-19A5-E1D3-49F4-E4CA8B31649E}"/>
                    </a:ext>
                  </a:extLst>
                </p:cNvPr>
                <p:cNvSpPr txBox="1"/>
                <p:nvPr/>
              </p:nvSpPr>
              <p:spPr>
                <a:xfrm>
                  <a:off x="7141888" y="4871145"/>
                  <a:ext cx="5466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원거리 시전 </a:t>
                  </a:r>
                </a:p>
              </p:txBody>
            </p:sp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FD6DFE09-000A-993C-99D0-214EF2E01946}"/>
                    </a:ext>
                  </a:extLst>
                </p:cNvPr>
                <p:cNvSpPr txBox="1"/>
                <p:nvPr/>
              </p:nvSpPr>
              <p:spPr>
                <a:xfrm>
                  <a:off x="7109027" y="4623591"/>
                  <a:ext cx="612347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내려치는 창 </a:t>
                  </a:r>
                  <a:endParaRPr lang="en-US" altLang="ko-KR" dirty="0"/>
                </a:p>
              </p:txBody>
            </p:sp>
            <p:grpSp>
              <p:nvGrpSpPr>
                <p:cNvPr id="2250" name="그룹 2249">
                  <a:extLst>
                    <a:ext uri="{FF2B5EF4-FFF2-40B4-BE49-F238E27FC236}">
                      <a16:creationId xmlns:a16="http://schemas.microsoft.com/office/drawing/2014/main" id="{76921111-E6C4-95D4-867D-89969D797621}"/>
                    </a:ext>
                  </a:extLst>
                </p:cNvPr>
                <p:cNvGrpSpPr/>
                <p:nvPr/>
              </p:nvGrpSpPr>
              <p:grpSpPr>
                <a:xfrm>
                  <a:off x="7181198" y="4155591"/>
                  <a:ext cx="468002" cy="468000"/>
                  <a:chOff x="2832549" y="2470252"/>
                  <a:chExt cx="468002" cy="468000"/>
                </a:xfrm>
              </p:grpSpPr>
              <p:sp>
                <p:nvSpPr>
                  <p:cNvPr id="2272" name="타원 2271">
                    <a:extLst>
                      <a:ext uri="{FF2B5EF4-FFF2-40B4-BE49-F238E27FC236}">
                        <a16:creationId xmlns:a16="http://schemas.microsoft.com/office/drawing/2014/main" id="{EAD533F3-F1F5-8F39-4FF9-DD3E737406BA}"/>
                      </a:ext>
                    </a:extLst>
                  </p:cNvPr>
                  <p:cNvSpPr/>
                  <p:nvPr/>
                </p:nvSpPr>
                <p:spPr>
                  <a:xfrm>
                    <a:off x="2832549" y="2470252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3" name="그림 2272" descr="그래픽, 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3B47511-C52A-A185-6C68-9252302E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2551" y="2470252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51" name="TextBox 2250">
                  <a:extLst>
                    <a:ext uri="{FF2B5EF4-FFF2-40B4-BE49-F238E27FC236}">
                      <a16:creationId xmlns:a16="http://schemas.microsoft.com/office/drawing/2014/main" id="{71FE4FA2-1194-D4C0-4137-E5D288E17B3F}"/>
                    </a:ext>
                  </a:extLst>
                </p:cNvPr>
                <p:cNvSpPr txBox="1"/>
                <p:nvPr/>
              </p:nvSpPr>
              <p:spPr>
                <a:xfrm>
                  <a:off x="5011470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시전 시간 감소 </a:t>
                  </a:r>
                </a:p>
              </p:txBody>
            </p:sp>
            <p:sp>
              <p:nvSpPr>
                <p:cNvPr id="2252" name="TextBox 2251">
                  <a:extLst>
                    <a:ext uri="{FF2B5EF4-FFF2-40B4-BE49-F238E27FC236}">
                      <a16:creationId xmlns:a16="http://schemas.microsoft.com/office/drawing/2014/main" id="{4974A854-D762-19FE-33B0-61D393D245C4}"/>
                    </a:ext>
                  </a:extLst>
                </p:cNvPr>
                <p:cNvSpPr txBox="1"/>
                <p:nvPr/>
              </p:nvSpPr>
              <p:spPr>
                <a:xfrm>
                  <a:off x="5093223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집중 공략 </a:t>
                  </a:r>
                  <a:endParaRPr lang="en-US" altLang="ko-KR" dirty="0"/>
                </a:p>
              </p:txBody>
            </p:sp>
            <p:grpSp>
              <p:nvGrpSpPr>
                <p:cNvPr id="2253" name="그룹 2252">
                  <a:extLst>
                    <a:ext uri="{FF2B5EF4-FFF2-40B4-BE49-F238E27FC236}">
                      <a16:creationId xmlns:a16="http://schemas.microsoft.com/office/drawing/2014/main" id="{B0437CE2-B51A-FA2A-4EDD-2357C02A2C0C}"/>
                    </a:ext>
                  </a:extLst>
                </p:cNvPr>
                <p:cNvGrpSpPr/>
                <p:nvPr/>
              </p:nvGrpSpPr>
              <p:grpSpPr>
                <a:xfrm>
                  <a:off x="5112497" y="4155591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54" name="타원 2253">
                    <a:extLst>
                      <a:ext uri="{FF2B5EF4-FFF2-40B4-BE49-F238E27FC236}">
                        <a16:creationId xmlns:a16="http://schemas.microsoft.com/office/drawing/2014/main" id="{2A8A4EBA-D001-A072-5159-08184E3F1E0F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55" name="그림 2254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1622D94-7371-1CC9-644A-B8E0F6B54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4F0C2B-B212-7E92-B110-E833D650C229}"/>
                </a:ext>
              </a:extLst>
            </p:cNvPr>
            <p:cNvGrpSpPr/>
            <p:nvPr/>
          </p:nvGrpSpPr>
          <p:grpSpPr>
            <a:xfrm>
              <a:off x="4888828" y="5120580"/>
              <a:ext cx="2984040" cy="1437600"/>
              <a:chOff x="4888828" y="5120580"/>
              <a:chExt cx="2984040" cy="143760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4A37F3E-D5CD-AC55-2491-931A95CA40F5}"/>
                  </a:ext>
                </a:extLst>
              </p:cNvPr>
              <p:cNvGrpSpPr/>
              <p:nvPr/>
            </p:nvGrpSpPr>
            <p:grpSpPr>
              <a:xfrm>
                <a:off x="4888828" y="5120580"/>
                <a:ext cx="2984040" cy="374399"/>
                <a:chOff x="329248" y="3910075"/>
                <a:chExt cx="2984040" cy="374399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F2330789-5172-8169-3DA8-AD2B54F12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088" y="4097274"/>
                  <a:ext cx="2977200" cy="0"/>
                </a:xfrm>
                <a:prstGeom prst="line">
                  <a:avLst/>
                </a:prstGeom>
                <a:ln w="3175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그림 54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9C5003E-B17C-6CB9-2B91-682491E2E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7695" y="3910075"/>
                  <a:ext cx="353987" cy="374399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0BE6F43-EC7D-3F1F-C201-3AAA4BD49827}"/>
                    </a:ext>
                  </a:extLst>
                </p:cNvPr>
                <p:cNvSpPr txBox="1"/>
                <p:nvPr/>
              </p:nvSpPr>
              <p:spPr>
                <a:xfrm>
                  <a:off x="329248" y="4104968"/>
                  <a:ext cx="101309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b="1" dirty="0">
                    <a:solidFill>
                      <a:srgbClr val="FFC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F08D5EF-D353-32FB-4B60-2C410453A8FB}"/>
                  </a:ext>
                </a:extLst>
              </p:cNvPr>
              <p:cNvGrpSpPr/>
              <p:nvPr/>
            </p:nvGrpSpPr>
            <p:grpSpPr>
              <a:xfrm>
                <a:off x="5394795" y="5596405"/>
                <a:ext cx="1907186" cy="961775"/>
                <a:chOff x="5394795" y="5596405"/>
                <a:chExt cx="1907186" cy="96177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7121F5-8CFE-41DA-FEA7-BC9724AA342F}"/>
                    </a:ext>
                  </a:extLst>
                </p:cNvPr>
                <p:cNvSpPr txBox="1"/>
                <p:nvPr/>
              </p:nvSpPr>
              <p:spPr>
                <a:xfrm>
                  <a:off x="5394795" y="6311959"/>
                  <a:ext cx="93775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재사용 대기 시간 감소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5740BE-E5D8-7F40-E317-708315BE669B}"/>
                    </a:ext>
                  </a:extLst>
                </p:cNvPr>
                <p:cNvSpPr txBox="1"/>
                <p:nvPr/>
              </p:nvSpPr>
              <p:spPr>
                <a:xfrm>
                  <a:off x="5636046" y="6064405"/>
                  <a:ext cx="455253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빠른 준비</a:t>
                  </a:r>
                  <a:endParaRPr lang="en-US" altLang="ko-KR" dirty="0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0E9628-101F-4B9C-0866-F4DEAE52B9E5}"/>
                    </a:ext>
                  </a:extLst>
                </p:cNvPr>
                <p:cNvGrpSpPr/>
                <p:nvPr/>
              </p:nvGrpSpPr>
              <p:grpSpPr>
                <a:xfrm>
                  <a:off x="5629672" y="5596405"/>
                  <a:ext cx="468000" cy="468000"/>
                  <a:chOff x="2311631" y="4239327"/>
                  <a:chExt cx="468000" cy="468000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7B762A42-F747-ED03-0845-8923AEDA54C0}"/>
                      </a:ext>
                    </a:extLst>
                  </p:cNvPr>
                  <p:cNvSpPr/>
                  <p:nvPr/>
                </p:nvSpPr>
                <p:spPr>
                  <a:xfrm>
                    <a:off x="231163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3" name="그림 52" descr="모래 시계, 정물 사진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9B09FC14-FB9E-48B6-D6B7-9C017400B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63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0A3365-95B7-7B20-2A3C-E1ACAA24289A}"/>
                    </a:ext>
                  </a:extLst>
                </p:cNvPr>
                <p:cNvSpPr txBox="1"/>
                <p:nvPr/>
              </p:nvSpPr>
              <p:spPr>
                <a:xfrm>
                  <a:off x="6494068" y="6311959"/>
                  <a:ext cx="80791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게이지를 소모하여 </a:t>
                  </a:r>
                </a:p>
                <a:p>
                  <a:r>
                    <a:rPr lang="ko-KR" altLang="en-US" dirty="0"/>
                    <a:t>피해량 증가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34BADA1-746D-5443-042A-89EB7374EAA2}"/>
                    </a:ext>
                  </a:extLst>
                </p:cNvPr>
                <p:cNvSpPr txBox="1"/>
                <p:nvPr/>
              </p:nvSpPr>
              <p:spPr>
                <a:xfrm>
                  <a:off x="6617499" y="6064405"/>
                  <a:ext cx="561051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최후의 판단</a:t>
                  </a:r>
                  <a:endParaRPr lang="en-US" altLang="ko-KR" dirty="0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8319C3A-96A3-339D-BA1E-5BEB0942A12C}"/>
                    </a:ext>
                  </a:extLst>
                </p:cNvPr>
                <p:cNvGrpSpPr/>
                <p:nvPr/>
              </p:nvGrpSpPr>
              <p:grpSpPr>
                <a:xfrm>
                  <a:off x="6664025" y="5596405"/>
                  <a:ext cx="468000" cy="468000"/>
                  <a:chOff x="698721" y="4239327"/>
                  <a:chExt cx="468000" cy="468000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3E8CCCA2-901F-DCB0-1CB0-FFFD102A5413}"/>
                      </a:ext>
                    </a:extLst>
                  </p:cNvPr>
                  <p:cNvSpPr/>
                  <p:nvPr/>
                </p:nvSpPr>
                <p:spPr>
                  <a:xfrm>
                    <a:off x="69872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0" name="그림 49" descr="상징, 호박, 양초, 노랑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B969B84-7D2A-7EB3-568B-FDADC9D1F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72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C520D-BE5C-0C18-F09E-BB10BD33E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D7426B9-09A5-CEF4-C8BA-0204483A9166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485695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5F3B053-27A0-913B-0B19-4612A8235783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485695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4D9233-8909-5AE2-F4EB-14E17B132AE9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148F174-E917-D5E4-5A9B-40E04ADE0037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E20C692F-E0AB-2F08-38D1-E930EB3814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C0F0C227-8158-873B-EC74-F28D78C885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25FFBE-CADF-9681-3BA1-14FE4369B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9FDA68F1-A9F6-9E40-D338-8CEA0987DCA8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DA87977-E818-6E0E-40F2-92886C43F2FC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44365402-87F4-8B96-1580-86323A5A6F63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2BCD790-76A3-B2C6-07F8-2F31D626E632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39880EE-92A8-D9FB-ECC1-C65AF5FD8997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99D41CF-6069-4B96-2664-D5D0ABE51AF4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B0E499-E35C-7954-6C3F-5E6482387E5A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C859EC7-C92A-55A5-8A0E-64F807793102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8DA93924-03A2-8CE6-CF46-59D516CE0243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529791C2-FC02-B3D2-A392-13E8D0550FFE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B62FDFE8-361A-024E-CFE7-60640BEC3D72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2B626654-D089-2B00-3CD5-39E024BB83DC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3E1110-25E6-7247-F546-9C0A7BB87E1F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7E8B87BB-4601-0CF7-3A9F-61517D0F6DED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31BB79FE-07AA-8A31-A259-DCEEF01B409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75C23F8C-F949-4749-1ED4-CD1F831F4696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701E63E-C2D2-CD12-2947-9BD3528AF1CA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D20AA01-C1E7-4525-6068-DF748628354E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D7555C7D-371B-75CB-69F2-FC40D5D867AE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BC747CD7-6B04-4E13-C270-793F138CCD12}"/>
              </a:ext>
            </a:extLst>
          </p:cNvPr>
          <p:cNvSpPr/>
          <p:nvPr/>
        </p:nvSpPr>
        <p:spPr>
          <a:xfrm>
            <a:off x="3871675" y="1871757"/>
            <a:ext cx="1132289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창을 한손으로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7777338-3BC2-0FBC-589C-F6B1228C2BE9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97A43D5-1FF5-A8EA-E7A5-42EE6CA81A9D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753AA10D-F32A-98F7-AB2C-F7E684BC4116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65A37737-31EC-96F4-FEA9-85B3951385E5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C079E0B-1922-5F99-7811-F1174E045D4D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BA708658-629C-47E5-F157-F0EA57B4D758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57907BC0-B994-A9BE-45D0-D2ADE7EF7F76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FD2B2B7-1CC5-3973-8163-CE935BC2EBC2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8F24632-7841-FDCC-6BBB-651FC593D3C0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8C8CA345-8D57-2E83-66E6-326AFAF89B3B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46B81ED-92DA-B1F7-5B72-0BCE139D8C1F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7D7B3C-9C6C-44B0-0477-8B048E922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57EA8AAF-6015-E89A-3DFD-C0958E9A62E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18ECEEC2-3313-F14C-B02A-268EB5BDB1B2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0D275FBF-6CC7-FCCD-47D1-16E095AD4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DE11D32-78E8-CA23-7D97-9C46E5C32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0DB3D64-6506-8BF8-EC38-5E231C676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6CDB0C00-D1E2-521E-2864-3CA2183D77B8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EC4AB9-9474-D628-64A0-F0A54D55566E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3B3F69A3-FC9F-182A-06FF-49FB78D86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35572A9C-E855-4741-9E72-05B557D054D0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82793665-7F6E-2D07-8BC2-5375E1ED7A10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DDE4926-FC53-7387-FFFD-688C4AA5F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BC074329-B4DC-9E4A-2FEB-EDBAD276085D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690F898-79D9-27E2-0E98-FECA25987ECA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3818F0-0F14-2F5D-D06F-445233A50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79538E8F-98A6-1177-A837-0E24D75CB96F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5664ACE-B969-1E36-373D-176600F52FA0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B9CCA5-012F-E346-8750-C61E2BC302AE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85B239-6719-971F-78B5-FFF440912494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A4DE1DF7-8E54-7B4B-560D-8A09F8947DF5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0FDAAAB6-2292-243C-CC7D-740BBE61AA12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4D45C7D-648E-19E6-3BF6-A7B0F4559021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9A702404-0E00-0CEC-A622-6EC0F8907B6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C9D60CAA-879A-DEFA-D2D6-2D6317DB3863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798CB37-E988-037F-09A9-50912622964C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F7086BF-34AF-4DF7-E7C8-4C608AFDB9B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DB96321B-0A08-57D9-F67B-5C17A709F5D6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5BD67312-DAAB-C4C2-E2F4-67690860E99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506D59-A7A3-922E-20A6-A1F8E95EE043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C613CBB-D915-1A0B-8942-9234202FFFE4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7C4823A3-94F1-398A-CAAC-CD4EABDC157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2EEE950F-2CB1-55A7-EF9D-0985CB6C54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CAE8C66-2620-B0ED-94C7-44810CFD0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38B28F72-3A67-381C-99FC-B834AD65B32E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A986F30-982A-94EB-9EE9-E62D2CDDFA8A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0D7050A-20E7-537D-B6C9-9821D0247A50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8E4A7759-9B3D-681F-16E9-7BE05975FCE8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91C4F44-82C3-5ED9-4ED0-EBE6DF52BEAC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C14C100A-6F02-122D-DBBD-CF81E9D46AF4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1ADA2D50-C227-DE51-5A00-C659C8ECAA39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7DBA8CB5-4886-625C-976F-FA847712E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8F28CE7-E96C-054B-0CC2-3968F9B564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5814546-D82C-B469-18EA-8257D224BE61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C8F683C1-0E4A-111F-9D38-6FA75FC19400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102DF61C-FC86-4A3F-06A5-F6D9D085B0C6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2DDC3EF-811F-705E-DFD3-0C9317EE6664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02C2AB5-6686-1BA3-428E-B0D1D8F59815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2D2121C7-68A1-1C48-2A90-F1A8586A4670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DDDF12DF-C635-A6A0-8EA1-57D33F8EA5B7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559EA48-A9DF-F180-1D81-64DF61A6D328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3DD6480-E88D-1CC8-4884-F44FE1A6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47A4A12A-ED36-4426-4C68-9D2647F87263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4F786461-2648-5A4B-5EBA-16F915265CE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08BACB-84E7-5035-D235-D80E8337D394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1C64535E-5563-A4C4-BE1C-578685332E80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5788C007-C360-360E-960A-850AAA14031B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9437A18C-50B6-3270-BE8A-60E9DFB324E9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D73D6BE4-059B-E256-3D2E-80C9D9F1DDD9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E5D773A5-12BE-9982-C3C7-14FF507B09B3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CA71FC8B-56FA-93F1-A3F1-BA5E7EA6969D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8CAEDB9-EF71-2E99-ECC5-59A6CE15709C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520BBA9-C8AD-ECB3-A19A-63B459404A0A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9CC60DBD-69A5-5141-F37E-EC420096E1EE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63C35420-9C63-CF1B-76EA-0392CF1437FD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5F84FF08-0A0E-C23A-105A-8267AB22A34C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E3BFEA7-5CB4-9B4B-921E-CF4032566940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E4DFCE7C-8ED1-087E-9D48-AC66FF351D21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AEE18F5B-BCC8-E616-A46E-0D6034E374D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000BDD-6950-E65D-9D87-FE4CA8D04517}"/>
              </a:ext>
            </a:extLst>
          </p:cNvPr>
          <p:cNvSpPr/>
          <p:nvPr/>
        </p:nvSpPr>
        <p:spPr>
          <a:xfrm>
            <a:off x="11909147" y="390880"/>
            <a:ext cx="72000" cy="6467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1CAD71-7F99-E433-C36A-5F4B4B813926}"/>
              </a:ext>
            </a:extLst>
          </p:cNvPr>
          <p:cNvSpPr/>
          <p:nvPr/>
        </p:nvSpPr>
        <p:spPr>
          <a:xfrm>
            <a:off x="11918849" y="404215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0" name="직선 화살표 연결선 399">
            <a:extLst>
              <a:ext uri="{FF2B5EF4-FFF2-40B4-BE49-F238E27FC236}">
                <a16:creationId xmlns:a16="http://schemas.microsoft.com/office/drawing/2014/main" id="{A14EB82A-5256-6898-2151-68F81D36DA45}"/>
              </a:ext>
            </a:extLst>
          </p:cNvPr>
          <p:cNvCxnSpPr>
            <a:cxnSpLocks/>
          </p:cNvCxnSpPr>
          <p:nvPr/>
        </p:nvCxnSpPr>
        <p:spPr>
          <a:xfrm flipH="1">
            <a:off x="11945147" y="6649633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1" name="직사각형 310">
            <a:extLst>
              <a:ext uri="{FF2B5EF4-FFF2-40B4-BE49-F238E27FC236}">
                <a16:creationId xmlns:a16="http://schemas.microsoft.com/office/drawing/2014/main" id="{D3C452E8-4FC6-9866-CD7D-44BEEB1F8DA7}"/>
              </a:ext>
            </a:extLst>
          </p:cNvPr>
          <p:cNvSpPr/>
          <p:nvPr/>
        </p:nvSpPr>
        <p:spPr>
          <a:xfrm>
            <a:off x="11006826" y="6717109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730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BB93-0253-31C9-A528-3FC76363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B90047-B493-CBDF-847F-4C753F08D4B6}"/>
              </a:ext>
            </a:extLst>
          </p:cNvPr>
          <p:cNvSpPr>
            <a:spLocks/>
          </p:cNvSpPr>
          <p:nvPr/>
        </p:nvSpPr>
        <p:spPr>
          <a:xfrm>
            <a:off x="192087" y="-81507"/>
            <a:ext cx="857157" cy="324672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69483E-2973-D86C-5BE6-ABCFE4F5A53C}"/>
              </a:ext>
            </a:extLst>
          </p:cNvPr>
          <p:cNvSpPr>
            <a:spLocks/>
          </p:cNvSpPr>
          <p:nvPr/>
        </p:nvSpPr>
        <p:spPr>
          <a:xfrm>
            <a:off x="1049244" y="-81507"/>
            <a:ext cx="10950604" cy="324672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6269CD-5131-5E7D-3C90-DF058995AA93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E2C865-8756-D8F1-3032-5D2FACADF344}"/>
              </a:ext>
            </a:extLst>
          </p:cNvPr>
          <p:cNvGrpSpPr/>
          <p:nvPr/>
        </p:nvGrpSpPr>
        <p:grpSpPr>
          <a:xfrm>
            <a:off x="1152908" y="318521"/>
            <a:ext cx="10724848" cy="2715257"/>
            <a:chOff x="1152908" y="318521"/>
            <a:chExt cx="10724848" cy="2715257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E2209D49-649D-25A0-5784-63272B63A083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FE14D411-FAD3-3D59-EF02-572624EF30EC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52FE057B-6FFB-6DCA-619F-FB22A0F74F5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123112D-037D-FE85-36C4-E25F153A3ACA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6DAB5B10-FEB8-F613-2316-9EF3ED2BD5E2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8CE40AB2-DAD6-F135-C180-65E05D32E5D4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5925E6F-CD8C-C21E-7D7B-60BE2224B710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41C785B-FC8A-978A-E850-952E58E6AE20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6376D9F-7805-4B62-5B7F-F78B05FA0FEA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49963140-A51D-D3D3-39FA-CBF25C1EEE8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BD154107-1BFB-31FA-E073-AFCB350F91BE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E66938CF-2E26-CF82-CBD9-A40AB8D49058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F5AF244B-57B1-CF5E-9797-BB5CB36FD09C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8C65D75-56F5-73A9-6ED7-AB64050A530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F6FE9A2D-36AF-91ED-3AC4-3D350A34077C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73B0F460-F9C0-F4D0-8CC2-AE9EE6A4ABD6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0B309E77-E017-5951-6A1D-E70E3E26F4FB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7E8FB9EA-DC38-2935-3CCF-A5DDD23EB437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32C5C8AF-16F8-4BDF-327D-D533620D03CC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DF4CCAE-1AD9-022E-D2AA-AE076329E75D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7380E3CF-6327-0263-4BEC-51A1A8C6A343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EC77BF29-1BA7-6631-9AC3-1D72C7B35A7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D9B3AE5-3B17-FECF-23D4-E65BF100DAC1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55A580F-69F3-ABC9-30AF-2A197A5CC18B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CB89B558-AEB6-16F5-E082-21BA6FE95F70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21F64F46-0AC2-5A25-E01D-455B673BC4D1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042C04B9-BEB1-3BDD-00D5-BD357D4A5126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D1A906FF-E4C1-4E3E-0142-6EEED4B7F033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49204A93-C0F5-9AFE-162D-DD1190C82F1B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D15C63F4-ABCA-6C06-0A62-802A151A4B36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EEC56947-17B4-B0B7-53D4-35C5505631A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D598B34F-59BF-50CB-D26F-EA08FD2C8910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47F7CFF9-B62D-E8CA-0957-FC0EEFA1C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A108AB82-DCDB-745E-21EB-0CEED3440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BB524414-20DE-8741-9FC5-263FA160F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BC0316A7-174C-4476-7508-B69998E279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D33DC197-C89B-279B-4863-682EBAA850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75887154-64AE-AD7B-C02B-CB7FC5B3BBC2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8740489A-2D10-ACA2-692C-9D1893920F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EE10174C-B136-4F99-F121-4BC941D78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32F0009A-05CA-BB2B-4B9D-CB4287F8BC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FC1F63BE-CB5E-83EA-661A-6DE0ECC06A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E4B74975-655A-C963-F730-4635B54094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A363E62F-4E4D-ECF3-C4DD-A455464D2D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36A8864E-60F0-1A0A-C2B8-D9BDAB3279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74A42EE0-8EFE-9000-1F8E-A5ADD4F093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6BDD33E8-7F56-4DDA-B908-9ACA2D8AD2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019BDF7B-A44E-95C2-009E-3695E88A48FD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0A407124-7877-D8CF-A6B1-A93D86D76B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098F5C86-3387-50E7-E312-F993733557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A600279B-45C8-51A0-B244-9EE142306D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868E4186-D2CF-6FA0-67CF-C6A7D55BF8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ABDF728-0FB2-04A9-BB3B-1D081E093C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A6BA0573-BD5F-A7E5-E52C-11BF865B6F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ED67851F-90C2-EE64-91D5-DD5B451E87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5D23CBEF-9BC9-33DF-3B84-B23054A93B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19B958E4-ED0A-5A1A-75A6-C228AAE6EA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35B86744-14D3-D0A9-C872-B0E000438159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F9D3F9A2-965F-FCD7-8E18-59F151B2F7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FE22FA21-4DD5-B2F5-AB72-5705D0D12B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6E1089CE-CCC4-A6B2-0EDF-56BCE5B47C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340CE43-B7E1-5B79-A5EB-D7571D0710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F66026DA-158C-5974-61B2-4177C8E74B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00281853-6877-9BE0-4A0C-68002BD2A7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B69E473A-CBED-6302-DA71-66E5F6C4B9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C8663B69-1A35-C0D0-B955-FD3C9086B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1DF835B9-478B-2D9E-86D0-4DF2B08589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33945F91-CC41-DD11-4A31-E80F69553FDB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B65F0666-8993-E1BE-2E0F-D7E750EC66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D92C9A84-E92A-04A2-7BE6-3A922DE451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7357D06D-9DCE-8387-F60D-C7057D95D2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4BDC8DC1-2705-434C-3CC0-E564D635CF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BF7EFFDA-9A2B-4160-5D3B-55D58D2F29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13E384B6-8AE0-3F55-1AF0-57A22D0E46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A1D7F5F7-CB2C-BCFB-2197-6FEF7C6B5B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B20D0B0B-0F7D-A06E-B208-9F2795F137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3E9E5CCF-6652-A7F1-70BA-B4037F0BD8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8590E306-9F8D-A0EA-626E-3B0FBCF2E478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9D66C469-AA79-BD87-F87F-B6C5061CCC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0201F6DF-AD28-212D-CE79-97DC8C0B70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E4CEF2D5-11EF-4AE5-8B2A-438A94DC1D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22700727-0400-47DD-0B4C-F66E305ACA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88FA96B5-45DD-3C94-92E6-D7DDED7EED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2739E886-C434-2D03-AC64-1CBC8D9085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B5BE2939-9108-6355-5CE7-EC7146A9E9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D78A3609-7EB5-387F-D473-EAF2037CBE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B46BECD0-E410-2A36-E4E6-E1402D1297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4D237770-A762-6DF9-723F-95FD31E8F2D7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AC4BEF12-BE3E-2F19-48C3-B8033CC899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2057FB9-4981-78EA-429C-010665EF03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91BA7B5F-F949-6C1D-604C-FCDD6C04BF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1BD05DFE-BBBE-878E-316F-DD13CB7BF6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411CEB02-4D78-9C74-9F7D-76856286B9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045EBF5E-A88C-7163-735E-3F6BC13D36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04954E17-101B-32EC-1657-A0E7145DAB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E68AA013-74B7-C87D-E4E6-B7FEFD857A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8FEB53DA-92B0-1012-F0BA-DE80770EC8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412632CD-945B-979A-33E1-EE88B30A8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B411690B-C6E6-29C6-1B45-E3DE657D30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2AB1DDD5-CC42-C36D-E9AB-0621D4FBF816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3C5D9ECF-6117-48FD-36CB-4EC2B5799E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BC583598-33E8-A1EC-282E-1B74F1E5F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650A3E47-B15D-EE32-935B-90F6DD1CB0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1CE8F2D-D7E8-D066-1668-B990B3781EB4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D74657DF-76FB-86D7-5EE0-5B75903AB4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FB74BE52-BEDA-C1ED-A9E0-DA136D7BCD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886CA1DD-A2E4-A85E-7133-18DC72F1B8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A4E5026B-888C-2961-A044-74F42CA551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5606712A-5E76-6041-1F7E-8E1DADEDC3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77D50017-72A4-136F-2171-ECCE74F088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63F74BCE-415C-4BE4-16F1-7D1BD6D07F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FD6FF881-1C09-BF51-4F59-28447770F7D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A097F03F-66E1-D16E-C1E8-34745DE098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555BBCD2-01B8-AC9B-03F4-BC004CDD281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F46F09E2-B8BD-A3DE-C546-D6B714623A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907EC19-C444-B295-72ED-781C77301E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C54DE409-C6EC-B333-2A07-B2F0CDCDE5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AE3B59C1-D727-74ED-8E9E-EF853DFB96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50240CC4-1183-AFD6-8681-890B20374B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E4F583-8B71-1D20-EA3E-8123B00349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019986FF-B584-2C7F-FA12-3654734F5D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55878E32-0A58-1F22-B618-7907576C67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A552586F-9D50-FAEF-07FA-9854B234A6C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7298961D-7B74-6928-6360-0EE4A5047E1F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2E1ACDA8-B9EE-5281-DECC-8EAABED0C0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7B7C057C-EA05-D7C6-0B7C-A9000E1A52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BC5E1CC1-3913-6C31-446D-043D658912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2ABE127-9D68-71BF-B0E5-8CCDADF540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EE6389C1-1C39-BCCB-E021-3FC3953A0D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E89F8920-5FB1-B9F4-7179-72E47492B7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21A8D795-478A-BF82-5869-D52367D806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ED3C018B-55B5-5F9A-CBD0-BE5DD6C527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D07990A0-B527-C6C7-41E3-FD4E078AE9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6AE7C546-A9F9-9CF9-243F-1EF031A30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A46BACB9-D36B-93EC-ABD1-6CF84BECEF9B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416D2B35-7959-D400-F68A-FA47B86B7A84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7CEA0A29-D6AE-FE0D-8DAF-C0F51130B058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F2AFFC9E-077F-043E-DB16-A6A9C4F1A71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C393104A-FD1C-823C-8E88-2E63B39B14A8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65691886-EC3F-9071-9ABA-074921757B0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D1FC2BF7-CFE5-6583-E326-336A19843E09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E0AC577A-B046-0016-AA37-5B6B161A07FE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A93B59B1-81C8-99CA-27A2-973781ACCD10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6F5EC994-A642-6B00-1193-C6A4F96272D5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D153B676-737B-CA6D-DDAF-C29940501312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4694D9C-CC5A-B8BE-208C-7B3ABE328237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A4FED372-6E2D-9AA5-851B-919E4CEF485A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AC4157E3-71B2-0433-F641-0CB6B3F2CD80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6A8C3F99-F32E-A7E7-067F-4CEED36570F0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CB1EB154-824A-A4A6-65EC-8C0B7F34D921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039448E2-BA48-6C9C-8F4A-4BC2F7C40CE7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E7A0BBDD-8C56-E2CE-E6C7-DC44896F00CB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53529F34-9FCF-A236-2F5B-D543F023EF8A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F3CCDAAB-D333-8662-12A3-3DBCC3A0192C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F83D511-5597-4AB1-8747-739CB14B3AFD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8BC925C0-6C94-C129-F59C-5E2C75DB4E40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14FA5EFF-20D6-D150-9047-690A77CC446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0E4E30-9FB6-1848-B8B8-06C8E2167964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841B34-E227-2EED-1FA1-31D287295C13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0FE7218-DAC9-41EF-76F8-ED1734A1BF71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25129A6F-E66E-6CB1-0AD1-634F0BDABEEE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DB2E8880-86EF-E19E-0A31-5B16B5BAD554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7D045432-7027-569D-59C3-7F329F0F2E0B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BB5E5A0E-2828-4370-2556-7DBE528124C6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3A1E40-A711-F737-E541-20E84DD30E9B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76F2AFB-BB64-6B1F-6020-B585AEB71076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E90A1-3D4F-8013-36D1-D150DAA109CD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청룡진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연출비교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99" b="1" dirty="0" err="1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svg</a:t>
            </a:r>
            <a:endParaRPr lang="en-US" altLang="ko-KR" sz="999" b="1" dirty="0">
              <a:solidFill>
                <a:schemeClr val="accent4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40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278172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487148"/>
              </p:ext>
            </p:extLst>
          </p:nvPr>
        </p:nvGraphicFramePr>
        <p:xfrm>
          <a:off x="192088" y="3229497"/>
          <a:ext cx="11821236" cy="31837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813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77391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94996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827664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소모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3A33AE-076B-D70E-2A05-83A24314E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99394"/>
              </p:ext>
            </p:extLst>
          </p:nvPr>
        </p:nvGraphicFramePr>
        <p:xfrm>
          <a:off x="192088" y="636687"/>
          <a:ext cx="11799284" cy="950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11182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7788</TotalTime>
  <Words>2337</Words>
  <Application>Microsoft Office PowerPoint</Application>
  <PresentationFormat>와이드스크린</PresentationFormat>
  <Paragraphs>543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283</cp:revision>
  <dcterms:created xsi:type="dcterms:W3CDTF">2025-06-06T11:22:44Z</dcterms:created>
  <dcterms:modified xsi:type="dcterms:W3CDTF">2025-07-25T11:22:01Z</dcterms:modified>
</cp:coreProperties>
</file>